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Helvetica Neue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3" roundtripDataSignature="AMtx7mip040f7LGonFfvTd4957Wjov0c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font" Target="fonts/RobotoSlab-regular.fntdata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HelveticaNeueLight-boldItalic.fntdata"/><Relationship Id="rId13" Type="http://schemas.openxmlformats.org/officeDocument/2006/relationships/font" Target="fonts/Roboto-regular.fntdata"/><Relationship Id="rId12" Type="http://schemas.openxmlformats.org/officeDocument/2006/relationships/font" Target="fonts/RobotoSlab-bold.fntdata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e7f177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8e7f177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e7f177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8e7f177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35325" y="3249775"/>
            <a:ext cx="5996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String operations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8e7f177e8_0_5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 as lists</a:t>
            </a:r>
            <a:endParaRPr/>
          </a:p>
        </p:txBody>
      </p:sp>
      <p:sp>
        <p:nvSpPr>
          <p:cNvPr id="222" name="Google Shape;222;gc8e7f177e8_0_5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String </a:t>
            </a:r>
            <a:r>
              <a:rPr lang="en"/>
              <a:t>elements</a:t>
            </a:r>
            <a:r>
              <a:rPr lang="en"/>
              <a:t> can be accessed by </a:t>
            </a:r>
            <a:r>
              <a:rPr b="1" lang="en">
                <a:solidFill>
                  <a:srgbClr val="000000"/>
                </a:solidFill>
              </a:rPr>
              <a:t>index. </a:t>
            </a:r>
            <a:r>
              <a:rPr lang="en">
                <a:solidFill>
                  <a:srgbClr val="000000"/>
                </a:solidFill>
              </a:rPr>
              <a:t>(first element index 0, second element index 1,....)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We can obtain substrings using lists methods: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String [ first_index : last_index] ( retrieve from first_index to last_index - 1 )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String [ first_index: ] ( retrieve from first_index to last element 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String [ : last_index]  ( retrieve from the first index to last_index 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String [ -n ] (retrieve last n-element backwards 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8e7f177e8_0_16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 methods:</a:t>
            </a:r>
            <a:endParaRPr/>
          </a:p>
        </p:txBody>
      </p:sp>
      <p:sp>
        <p:nvSpPr>
          <p:cNvPr id="228" name="Google Shape;228;gc8e7f177e8_0_16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.upper()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.lower()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.split()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.join()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.replace() ( replace substring by others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.find() ( looks for a given set characters in a string, returns the index location otherwise returns -1 )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.isdigit()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.isnumeric()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.lstrip() ( drops characters from the left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.rstrip() ( drops characters from the right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.startswith() ( looks for a </a:t>
            </a:r>
            <a:r>
              <a:rPr lang="en"/>
              <a:t>specific</a:t>
            </a:r>
            <a:r>
              <a:rPr lang="en"/>
              <a:t> character at the </a:t>
            </a:r>
            <a:r>
              <a:rPr lang="en"/>
              <a:t>beginning</a:t>
            </a:r>
            <a:r>
              <a:rPr lang="en"/>
              <a:t> of the string 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